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C19685-B527-4BB0-9B93-1ADA2485C3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3609ED0-2449-417F-A63F-AAE74BCD1E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6A3F2E-DE75-4DC4-B415-2FF528B4F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AEE0-DFC8-44EF-B74C-A158A5730241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97718D-2BCC-4BD4-82F3-75FFE3B1E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813A3A-C81A-470D-AC20-5CEDBDA51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C8F1-1B45-4630-A265-512A48120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782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13DF1F-CF7A-43B1-AA89-883044526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471C854-FDA2-4A63-BA2F-2624BFFF46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CF1A3B-84DB-437D-BEC6-14C9B59F9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AEE0-DFC8-44EF-B74C-A158A5730241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93375D-A31E-44F1-8941-0485208F6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729454-06B9-4C93-80D3-09C47CA43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C8F1-1B45-4630-A265-512A48120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037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C409EA7-0CD9-4028-8CD9-931AAD34FB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C59DD35-05FC-4FB3-9E86-C557900BE1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F31437-FA59-44FF-8AA4-B38A5D54B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AEE0-DFC8-44EF-B74C-A158A5730241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8BDF88-90F5-41DE-B262-BE974DF7F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BF64AE-0253-423B-826E-0CB6F9486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C8F1-1B45-4630-A265-512A48120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202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B9D81E-D96D-4F48-8589-74CAD17FD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2F7D89-CC61-437E-9399-AFF9C39E7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F5D1A4-8851-4554-94C6-182966FF2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AEE0-DFC8-44EF-B74C-A158A5730241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AB9DB4-8A6C-4227-97D0-D170971B2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5C1317-598F-4B7B-8211-27BB08986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C8F1-1B45-4630-A265-512A48120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361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E8650A-E235-4636-A9FE-B7F7C321F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F8293F-414D-4383-95A2-92B89B358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2D0D29-99EE-464E-8A8A-2034E9050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AEE0-DFC8-44EF-B74C-A158A5730241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FF4972-FAAC-4827-88E2-771CEB4FB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DF2AFD-3C5B-4204-A94E-C9722B1D1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C8F1-1B45-4630-A265-512A48120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192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932B89-852B-43CA-9DBF-BF9490BD9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53CB83-5221-4283-9CED-5C78298C91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F271DF1-95E3-4C64-9B91-16F906BF83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E8A25A4-029D-4784-9EA4-02008F587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AEE0-DFC8-44EF-B74C-A158A5730241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C8AB51-1606-4CDC-A9A9-5205F11D1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C453F12-6AEA-4960-B9F5-93E3572BC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C8F1-1B45-4630-A265-512A48120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195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F6DE12-1698-4502-8A4E-939B1CC02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F7B949C-EFE5-4F8A-9476-651AAE32A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A6F902D-F633-4891-8274-5A7516D9E4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C08A877-31EA-4824-979B-7607023D1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F880B7-72C7-4390-8657-E17EB94280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F94CF98-24BB-4E24-A8EC-6B0909B9D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AEE0-DFC8-44EF-B74C-A158A5730241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ABC70EF-C4C2-4584-A983-B30419F56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DC3108C-5517-4410-9C1D-88E88F3F0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C8F1-1B45-4630-A265-512A48120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394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45FBC2-8903-4542-B6A2-2CF7978BC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AB3305A-1127-414B-9715-1DD48CEB2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AEE0-DFC8-44EF-B74C-A158A5730241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0175989-F6FA-4E38-BBF0-D79C05422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3F5E6A9-B647-491B-96B2-B4DAA3532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C8F1-1B45-4630-A265-512A48120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282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AF2F1FC-68D0-4773-8EBB-927823EA6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AEE0-DFC8-44EF-B74C-A158A5730241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D3CCAFD-4A3F-4115-88D7-0566147FE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C3E88D-9A9E-4ACB-A205-41B19367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C8F1-1B45-4630-A265-512A48120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367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1CFAA9-E18B-451C-ADAD-ABB9B4DC2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E7BCFD-1A03-45B9-86C6-C021FB3D8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47C42E7-31D1-4807-B432-66FE8C956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2CE00F-9AA2-4FF4-A9F8-0C97DF5DB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AEE0-DFC8-44EF-B74C-A158A5730241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4CBAB2B-CC69-4279-80A1-8B36BF73D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0A2DF9C-88E6-446F-A448-5442DE4D4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C8F1-1B45-4630-A265-512A48120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223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8972F3-229E-4F5E-A831-43BEE73CD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536D0BF-9C19-4922-B88A-C71E478513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54C67BB-D52E-42ED-9099-6C678E48B8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AD03469-6F8F-4F84-9DEE-7EE704655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AEE0-DFC8-44EF-B74C-A158A5730241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9984337-7704-4FAC-B3F0-2CBDF61BB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BBEE019-7087-4A49-9BCB-3984223E5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C8F1-1B45-4630-A265-512A48120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69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97B77F-DCA3-41BA-817C-E1302FFFB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45BF6F-899A-4898-A129-EF0255949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EDBB52-C873-49B6-84A0-222FD615B5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EAEE0-DFC8-44EF-B74C-A158A5730241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5DAB2B-E8ED-4B51-AB9B-6DE6D899E6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05B938-5195-4F3D-8176-11E4046BEC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9C8F1-1B45-4630-A265-512A48120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09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B4E3244-23C7-479E-A7BF-875CC2A1F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Природоохранная прокуратура информирует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38C4574-5D4F-4CF8-A703-9727A4147FE5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38200" y="1509712"/>
            <a:ext cx="10820400" cy="456723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15 апреля 2025 года</a:t>
            </a:r>
          </a:p>
          <a:p>
            <a:pPr marL="0" indent="0" algn="ctr">
              <a:buNone/>
            </a:pPr>
            <a:r>
              <a:rPr lang="ru-RU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объявлен пожароопасный период в лесах</a:t>
            </a:r>
          </a:p>
          <a:p>
            <a:pPr marL="0" indent="0" algn="ctr">
              <a:buNone/>
            </a:pP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sz="62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СТАНОВИСЬ ПРИЧИНОЙ ПОЖАРА, БЕРЕГИ ЛЕС! </a:t>
            </a:r>
          </a:p>
          <a:p>
            <a:pPr marL="0" indent="0">
              <a:buNone/>
            </a:pPr>
            <a:r>
              <a:rPr lang="ru-RU" sz="31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Законом предусмотрена административная ответственность для граждан:</a:t>
            </a:r>
            <a:endParaRPr lang="ru-RU" sz="31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6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нарушение правил пожарной безопасности в лесах в виде штрафа в размере от 15 до 30 тысяч рублей</a:t>
            </a:r>
          </a:p>
          <a:p>
            <a:pPr algn="just"/>
            <a:r>
              <a:rPr lang="ru-RU" sz="26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нарушение правил пожарной безопасности, повлекшее возникновение лесного пожара, если эти действия (бездействие) не содержат признаков уголовно наказуемого деяния, </a:t>
            </a:r>
            <a:r>
              <a:rPr lang="ru-RU" sz="26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 </a:t>
            </a:r>
            <a:r>
              <a:rPr lang="ru-RU" sz="26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виде штрафа в размере от 50 до 60 тысяч рублей</a:t>
            </a:r>
          </a:p>
          <a:p>
            <a:pPr marL="0" indent="0" algn="just">
              <a:buNone/>
            </a:pPr>
            <a:endParaRPr lang="ru-RU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4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81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Природоохранная прокуратура информирует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Природоохранная прокуратура информирует</dc:title>
  <dc:creator>Воронцова Ольга Александровна</dc:creator>
  <cp:lastModifiedBy>Воронцова Ольга Александровна</cp:lastModifiedBy>
  <cp:revision>8</cp:revision>
  <cp:lastPrinted>2025-04-16T07:09:20Z</cp:lastPrinted>
  <dcterms:created xsi:type="dcterms:W3CDTF">2025-04-16T06:40:36Z</dcterms:created>
  <dcterms:modified xsi:type="dcterms:W3CDTF">2025-05-07T05:28:22Z</dcterms:modified>
</cp:coreProperties>
</file>